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74EC0C2-9FA4-4463-811D-8816F6323C56}">
  <a:tblStyle styleId="{774EC0C2-9FA4-4463-811D-8816F6323C5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908aa9d07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908aa9d07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</a:t>
            </a:r>
            <a:r>
              <a:rPr lang="en"/>
              <a:t>st our community service requirements</a:t>
            </a:r>
            <a:r>
              <a:rPr lang="en"/>
              <a:t>. Describe in detail the one that you felt made the most difference and include an image that connects to it.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f17c35b37_4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6f17c35b37_4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Personal Greatness: collage of your greatness this year. Include awards, sports, interests, talents, academics, extra-curriculars, clubs, life events, etc… Choose one item to share with a connection to your personal greatness.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908aa9d07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908aa9d07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Identify goals for your high school years and for your future adult years. Include strategies to obtain these goals. You could include images that connect to your goals.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2a0d3f184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2a0d3f184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908aa9d07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908aa9d0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908aa9d0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908aa9d0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introduction slide. Suggestions: A picture of your interests, your name, a great reading to kick off your presentation, a cool picture of yourself, your About Me paragraph, etc. It should reflect your personality. Include one of your quotes, one of your beliefs, and one of your values.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908aa9d07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908aa9d07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Please copy your mission statement on this slide with an image that has a connection to your statement.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908aa9d07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908aa9d07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c2e99f5c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c2e99f5c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Grit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c2e99f5c3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c2e99f5c3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Curiosity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c2e99f5c3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c2e99f5c3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craftsmanship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908aa9d07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908aa9d07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Display your peer letter of character recommendation, discuss your growth for each of the AV-W core values: courage, compassion, integrity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this template to help you prepare for your portfolio presentation.You may not delete these slides unless given permission.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 Service</a:t>
            </a:r>
            <a:endParaRPr/>
          </a:p>
        </p:txBody>
      </p:sp>
      <p:graphicFrame>
        <p:nvGraphicFramePr>
          <p:cNvPr id="114" name="Google Shape;114;p22"/>
          <p:cNvGraphicFramePr/>
          <p:nvPr/>
        </p:nvGraphicFramePr>
        <p:xfrm>
          <a:off x="285025" y="437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24456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Five community service requirements 2018-19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5" name="Google Shape;115;p22"/>
          <p:cNvGraphicFramePr/>
          <p:nvPr/>
        </p:nvGraphicFramePr>
        <p:xfrm>
          <a:off x="7108925" y="437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11335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/>
                        <a:t>How many acts of service did you complete?</a:t>
                      </a:r>
                      <a:endParaRPr sz="1000"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6" name="Google Shape;116;p22"/>
          <p:cNvGraphicFramePr/>
          <p:nvPr/>
        </p:nvGraphicFramePr>
        <p:xfrm>
          <a:off x="311700" y="2297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24456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Which act of service was most impactful?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sp>
        <p:nvSpPr>
          <p:cNvPr id="117" name="Google Shape;117;p22"/>
          <p:cNvSpPr txBox="1"/>
          <p:nvPr/>
        </p:nvSpPr>
        <p:spPr>
          <a:xfrm>
            <a:off x="6890725" y="3180550"/>
            <a:ext cx="1079700" cy="10995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least one connecting image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Goals</a:t>
            </a:r>
            <a:endParaRPr/>
          </a:p>
        </p:txBody>
      </p:sp>
      <p:graphicFrame>
        <p:nvGraphicFramePr>
          <p:cNvPr id="128" name="Google Shape;128;p24"/>
          <p:cNvGraphicFramePr/>
          <p:nvPr/>
        </p:nvGraphicFramePr>
        <p:xfrm>
          <a:off x="1063775" y="658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2222475"/>
                <a:gridCol w="50165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Future Goals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Strategies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 School Goals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Post High School Goals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questions slide….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260125" y="406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Dress for success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Practice, Practice, Practice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Print out slides - Mr. J will show you how so you can place multiple slides on one page. This will also capture your notes.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Customize this slideshow so that it represents all the wonderful things that are YOU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Keep your layout and design professional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Maintain a positive posture, clear and confident voice and strong eye contact</a:t>
            </a:r>
            <a:endParaRPr/>
          </a:p>
        </p:txBody>
      </p:sp>
      <p:sp>
        <p:nvSpPr>
          <p:cNvPr id="61" name="Google Shape;61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Have printed copies of your work to pass out to the panel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Use a presentation buddy - someone who will pass out and collect papers for you.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Be </a:t>
            </a:r>
            <a:r>
              <a:rPr lang="en"/>
              <a:t>professional - the panel will consist of school board members, parents, grandparents, teachers, and other 8th grade students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Slide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MISSION STATEMENT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311700" y="4230575"/>
            <a:ext cx="34857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MATH</a:t>
            </a:r>
            <a:endParaRPr sz="1200"/>
          </a:p>
        </p:txBody>
      </p:sp>
      <p:graphicFrame>
        <p:nvGraphicFramePr>
          <p:cNvPr id="77" name="Google Shape;77;p17"/>
          <p:cNvGraphicFramePr/>
          <p:nvPr/>
        </p:nvGraphicFramePr>
        <p:xfrm>
          <a:off x="5245300" y="52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37118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200"/>
                        <a:t>Directions</a:t>
                      </a:r>
                      <a:endParaRPr i="1" sz="1200"/>
                    </a:p>
                  </a:txBody>
                  <a:tcPr marT="91425" marB="91425" marR="91425" marL="91425"/>
                </a:tc>
              </a:tr>
              <a:tr h="1458750">
                <a:tc>
                  <a:txBody>
                    <a:bodyPr/>
                    <a:lstStyle/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AutoNum type="arabicPeriod"/>
                      </a:pPr>
                      <a:r>
                        <a:rPr lang="en" sz="1200"/>
                        <a:t>Include an image of a success piece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AutoNum type="arabicPeriod"/>
                      </a:pPr>
                      <a:r>
                        <a:rPr lang="en" sz="1200"/>
                        <a:t>Describe the success </a:t>
                      </a:r>
                      <a:r>
                        <a:rPr lang="en" sz="1200"/>
                        <a:t>piece along with the learning target and why you thought it was successful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AutoNum type="arabicPeriod"/>
                      </a:pPr>
                      <a:r>
                        <a:rPr lang="en" sz="1200"/>
                        <a:t>Describe a skill or habit you struggled with in math and how you overcame it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AutoNum type="arabicPeriod"/>
                      </a:pPr>
                      <a:r>
                        <a:rPr lang="en" sz="1200"/>
                        <a:t>Slide is filled and balanced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AutoNum type="arabicPeriod"/>
                      </a:pPr>
                      <a:r>
                        <a:rPr lang="en" sz="1200"/>
                        <a:t>Use text boxes, heading, bullet points to organized information - fewer words (you can use your notes to elaborate)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8" name="Google Shape;78;p17"/>
          <p:cNvGraphicFramePr/>
          <p:nvPr/>
        </p:nvGraphicFramePr>
        <p:xfrm>
          <a:off x="271950" y="52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35253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Introductory Statement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200"/>
                        <a:t>In math this year I used… (connect to habits of </a:t>
                      </a:r>
                      <a:r>
                        <a:rPr i="1" lang="en" sz="1200"/>
                        <a:t>scholarship</a:t>
                      </a:r>
                      <a:r>
                        <a:rPr i="1" lang="en" sz="1200"/>
                        <a:t> used to meet the learning targets)</a:t>
                      </a:r>
                      <a:endParaRPr i="1" sz="1200"/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311700" y="4230575"/>
            <a:ext cx="34857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ELA</a:t>
            </a:r>
            <a:endParaRPr sz="1200"/>
          </a:p>
        </p:txBody>
      </p:sp>
      <p:sp>
        <p:nvSpPr>
          <p:cNvPr id="84" name="Google Shape;84;p18"/>
          <p:cNvSpPr txBox="1"/>
          <p:nvPr/>
        </p:nvSpPr>
        <p:spPr>
          <a:xfrm>
            <a:off x="6521375" y="3448875"/>
            <a:ext cx="1910700" cy="8181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Insert at least one image that connects to your work.</a:t>
            </a:r>
            <a:endParaRPr sz="1200"/>
          </a:p>
        </p:txBody>
      </p:sp>
      <p:graphicFrame>
        <p:nvGraphicFramePr>
          <p:cNvPr id="85" name="Google Shape;85;p18"/>
          <p:cNvGraphicFramePr/>
          <p:nvPr/>
        </p:nvGraphicFramePr>
        <p:xfrm>
          <a:off x="271950" y="52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35253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Introductory Statement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200">
                          <a:solidFill>
                            <a:schemeClr val="dk1"/>
                          </a:solidFill>
                        </a:rPr>
                        <a:t>In ELA this year I used… (connect to habits of scholarship used to meet the learning targets)</a:t>
                      </a:r>
                      <a:endParaRPr i="1" sz="1200"/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sp>
        <p:nvSpPr>
          <p:cNvPr id="86" name="Google Shape;86;p18"/>
          <p:cNvSpPr txBox="1"/>
          <p:nvPr/>
        </p:nvSpPr>
        <p:spPr>
          <a:xfrm>
            <a:off x="5200900" y="815150"/>
            <a:ext cx="260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87" name="Google Shape;87;p18"/>
          <p:cNvGraphicFramePr/>
          <p:nvPr/>
        </p:nvGraphicFramePr>
        <p:xfrm>
          <a:off x="5245300" y="52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37118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1200"/>
                        <a:t>Directions</a:t>
                      </a:r>
                      <a:endParaRPr i="1" sz="1200"/>
                    </a:p>
                  </a:txBody>
                  <a:tcPr marT="91425" marB="91425" marR="91425" marL="91425"/>
                </a:tc>
              </a:tr>
              <a:tr h="1458750">
                <a:tc>
                  <a:txBody>
                    <a:bodyPr/>
                    <a:lstStyle/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AutoNum type="arabicPeriod"/>
                      </a:pPr>
                      <a:r>
                        <a:rPr lang="en" sz="1200"/>
                        <a:t>Include an image of a success piece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AutoNum type="arabicPeriod"/>
                      </a:pPr>
                      <a:r>
                        <a:rPr lang="en" sz="1200"/>
                        <a:t>Describe the success piece along with the learning target and why you thought it was successful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AutoNum type="arabicPeriod"/>
                      </a:pPr>
                      <a:r>
                        <a:rPr lang="en" sz="1200"/>
                        <a:t>Describe a skill or habit you struggled with in ELA and how you overcame it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AutoNum type="arabicPeriod"/>
                      </a:pPr>
                      <a:r>
                        <a:rPr lang="en" sz="1200"/>
                        <a:t>Slide is filled and balanced</a:t>
                      </a:r>
                      <a:endParaRPr sz="1200"/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AutoNum type="arabicPeriod"/>
                      </a:pPr>
                      <a:r>
                        <a:rPr lang="en" sz="1200"/>
                        <a:t>Use text boxes, heading, bullet points to organized information - fewer words (you can use your notes to elaborate)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4230575"/>
            <a:ext cx="34857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SCIENCE</a:t>
            </a:r>
            <a:endParaRPr sz="1200"/>
          </a:p>
        </p:txBody>
      </p:sp>
      <p:graphicFrame>
        <p:nvGraphicFramePr>
          <p:cNvPr id="93" name="Google Shape;93;p19"/>
          <p:cNvGraphicFramePr/>
          <p:nvPr/>
        </p:nvGraphicFramePr>
        <p:xfrm>
          <a:off x="5245300" y="52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3711800"/>
              </a:tblGrid>
              <a:tr h="1458750">
                <a:tc>
                  <a:txBody>
                    <a:bodyPr/>
                    <a:lstStyle/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Include an image of a success piece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Describe the success piece along with the learning target and why you thought it was successful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Describe a skill or habit you struggled with in science and how you overcame it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Slide is filled and balanced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Use text boxes, heading, bullet points to organized information - fewer words (you can use your notes to elaborate)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sp>
        <p:nvSpPr>
          <p:cNvPr id="94" name="Google Shape;94;p19"/>
          <p:cNvSpPr txBox="1"/>
          <p:nvPr/>
        </p:nvSpPr>
        <p:spPr>
          <a:xfrm>
            <a:off x="6521375" y="3448875"/>
            <a:ext cx="1910700" cy="8181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Insert at least one image that connects to your work.</a:t>
            </a:r>
            <a:endParaRPr sz="1200"/>
          </a:p>
        </p:txBody>
      </p:sp>
      <p:graphicFrame>
        <p:nvGraphicFramePr>
          <p:cNvPr id="95" name="Google Shape;95;p19"/>
          <p:cNvGraphicFramePr/>
          <p:nvPr/>
        </p:nvGraphicFramePr>
        <p:xfrm>
          <a:off x="271950" y="52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35253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Introductory Statement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200">
                          <a:solidFill>
                            <a:schemeClr val="dk1"/>
                          </a:solidFill>
                        </a:rPr>
                        <a:t>In science this year I used… (connect to habits of scholarship used to meet the learning targets)</a:t>
                      </a:r>
                      <a:endParaRPr i="1"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200"/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4230575"/>
            <a:ext cx="34857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SOCIAL STUDIES</a:t>
            </a:r>
            <a:endParaRPr sz="1200"/>
          </a:p>
        </p:txBody>
      </p:sp>
      <p:graphicFrame>
        <p:nvGraphicFramePr>
          <p:cNvPr id="101" name="Google Shape;101;p20"/>
          <p:cNvGraphicFramePr/>
          <p:nvPr/>
        </p:nvGraphicFramePr>
        <p:xfrm>
          <a:off x="5245300" y="52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3711800"/>
              </a:tblGrid>
              <a:tr h="1458750">
                <a:tc>
                  <a:txBody>
                    <a:bodyPr/>
                    <a:lstStyle/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Include an image of a success piece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Describe the success piece along with the learning target and why you thought it was successful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Describe a skill or habit you struggled with in math and how you overcame it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Slide is filled and balanced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Char char="●"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Use text boxes, heading, bullet points to organized information - fewer words (you can use your notes to elaborate)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-3048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  <p:sp>
        <p:nvSpPr>
          <p:cNvPr id="102" name="Google Shape;102;p20"/>
          <p:cNvSpPr txBox="1"/>
          <p:nvPr/>
        </p:nvSpPr>
        <p:spPr>
          <a:xfrm>
            <a:off x="6521375" y="3448875"/>
            <a:ext cx="1910700" cy="8181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Insert at least one image that connects to your work.</a:t>
            </a:r>
            <a:endParaRPr sz="1200"/>
          </a:p>
        </p:txBody>
      </p:sp>
      <p:graphicFrame>
        <p:nvGraphicFramePr>
          <p:cNvPr id="103" name="Google Shape;103;p20"/>
          <p:cNvGraphicFramePr/>
          <p:nvPr/>
        </p:nvGraphicFramePr>
        <p:xfrm>
          <a:off x="271950" y="52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{774EC0C2-9FA4-4463-811D-8816F6323C56}</a:tableStyleId>
              </a:tblPr>
              <a:tblGrid>
                <a:gridCol w="35253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Introductory Statement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i="1" lang="en" sz="1200">
                          <a:solidFill>
                            <a:schemeClr val="dk1"/>
                          </a:solidFill>
                        </a:rPr>
                        <a:t>In math this year I used… (connect to habits of scholarship used to meet the learning targets)</a:t>
                      </a:r>
                      <a:endParaRPr i="1"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i="1" sz="1200"/>
                    </a:p>
                  </a:txBody>
                  <a:tcPr marT="91425" marB="91425" marR="91425" marL="91425">
                    <a:solidFill>
                      <a:srgbClr val="CFE2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 Growth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